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4012" r:id="rId2"/>
  </p:sldMasterIdLst>
  <p:notesMasterIdLst>
    <p:notesMasterId r:id="rId13"/>
  </p:notesMasterIdLst>
  <p:sldIdLst>
    <p:sldId id="3177" r:id="rId3"/>
    <p:sldId id="3178" r:id="rId4"/>
    <p:sldId id="3179" r:id="rId5"/>
    <p:sldId id="3180" r:id="rId6"/>
    <p:sldId id="3181" r:id="rId7"/>
    <p:sldId id="3182" r:id="rId8"/>
    <p:sldId id="3184" r:id="rId9"/>
    <p:sldId id="3187" r:id="rId10"/>
    <p:sldId id="3185" r:id="rId11"/>
    <p:sldId id="3186" r:id="rId12"/>
  </p:sldIdLst>
  <p:sldSz cx="12858750" cy="723265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1F0D"/>
    <a:srgbClr val="0170C1"/>
    <a:srgbClr val="A6A6A6"/>
    <a:srgbClr val="E0E0E2"/>
    <a:srgbClr val="CE3184"/>
    <a:srgbClr val="87AE1F"/>
    <a:srgbClr val="02B8CD"/>
    <a:srgbClr val="2E7438"/>
    <a:srgbClr val="063A3C"/>
    <a:srgbClr val="266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2" autoAdjust="0"/>
    <p:restoredTop sz="92986" autoAdjust="0"/>
  </p:normalViewPr>
  <p:slideViewPr>
    <p:cSldViewPr>
      <p:cViewPr varScale="1">
        <p:scale>
          <a:sx n="82" d="100"/>
          <a:sy n="82" d="100"/>
        </p:scale>
        <p:origin x="744" y="48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2025/11/10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97C2-B495-F208-A945-1D8D6F979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A5A932-08D0-68B8-3B2B-016E67A26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E8EADA-E3B8-1F9E-EEE4-564B6CF8C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ADAB48-6DF1-E3B6-E880-940C03C917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1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C6CA9-A0D4-EEB3-BAA0-B113C8FBE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AABFB7-D8EE-E860-338E-D61DF9281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E737C6-FA8B-C8BC-AE2B-1A5D6860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130A2-864F-FCF8-5336-21E799004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3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6A19-3D22-6CA7-97EB-257B9F36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BE4E15-031B-25DC-23AC-B270C34CE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F010E7-D922-A843-CFC4-9C0D35033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DCE1B-2268-2189-2FB4-910BB1861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3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072D-11F3-B984-A003-A094B9DC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2482CF-EE48-7176-F1D6-6386D690F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3015E2-B6E0-E4D4-D241-AE7E560A7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36293-6389-2D2A-552C-428EE6C8E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5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AF09-2A19-6EBE-EE99-B8C98448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90848A-A8BF-E88B-52E3-F2871E01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459067-1D86-BB46-2BBF-F2AD86A3A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18036-0C94-8D81-0A5A-A78FF568E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61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C824-C7DB-ECB9-8D2F-C4D9DA63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A3E13B-B261-2079-9070-9D1D74FE6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4D6B70-D160-014F-C846-4251F068A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598E4-9A1A-465D-162A-67ADC5D25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15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DA619-C59D-EEF7-D735-B7D86323B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F27D58-72DB-580D-F6EF-3BDB238EA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CE3D45-51B6-2BD5-2EB3-5A2599ED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103C0-4840-8EF4-4AE5-40AFDD4DB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9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B603-91B1-E30B-BF65-847426AA7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DE6911-45D1-879F-538C-6EE8F795B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C6ED9-1F64-509A-C7C3-C3BB1E1C8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A4E86E-BEFA-A138-3923-9505EC213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2A8F-D6DA-CF63-F9AE-105733FE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A61247-BE93-374F-6532-4B9810E1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78B3FB-C0FF-8090-1B53-E7D403648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E6DED-E579-4202-658A-6FC5C2922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7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044" cy="72326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1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2025/11/10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4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2022/7/24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8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web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webp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fif"/><Relationship Id="rId4" Type="http://schemas.openxmlformats.org/officeDocument/2006/relationships/image" Target="../media/image16.jf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fif"/><Relationship Id="rId3" Type="http://schemas.openxmlformats.org/officeDocument/2006/relationships/image" Target="../media/image18.png"/><Relationship Id="rId7" Type="http://schemas.openxmlformats.org/officeDocument/2006/relationships/image" Target="../media/image2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fif"/><Relationship Id="rId5" Type="http://schemas.openxmlformats.org/officeDocument/2006/relationships/image" Target="../media/image20.png"/><Relationship Id="rId4" Type="http://schemas.openxmlformats.org/officeDocument/2006/relationships/image" Target="../media/image1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ebp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webp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/>
          <p:cNvSpPr txBox="1"/>
          <p:nvPr/>
        </p:nvSpPr>
        <p:spPr>
          <a:xfrm>
            <a:off x="164679" y="6568653"/>
            <a:ext cx="7338291" cy="5616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2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Hoilday</a:t>
            </a:r>
            <a:r>
              <a:rPr lang="en-US" altLang="zh-CN" sz="3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Carnaval de Veracruz</a:t>
            </a:r>
            <a:endParaRPr lang="zh-CN" altLang="en-US" sz="32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5ABE0D-C4FF-45E8-9E52-5CD4B244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41" y="235"/>
            <a:ext cx="3672509" cy="27858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17F957-0CCE-A758-79CB-793F9BC0F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60" y="0"/>
            <a:ext cx="9071361" cy="6378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716AFF1-71DF-1C9A-B047-769107372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41" y="2898528"/>
            <a:ext cx="3672509" cy="2361123"/>
          </a:xfrm>
          <a:prstGeom prst="rect">
            <a:avLst/>
          </a:prstGeom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3C76926E-64D8-22FA-DF8C-5BD389530B1D}"/>
              </a:ext>
            </a:extLst>
          </p:cNvPr>
          <p:cNvSpPr txBox="1"/>
          <p:nvPr/>
        </p:nvSpPr>
        <p:spPr>
          <a:xfrm>
            <a:off x="9186241" y="6732278"/>
            <a:ext cx="1203178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 Tom And Robin</a:t>
            </a:r>
            <a:endParaRPr lang="zh-CN" altLang="en-US" sz="2800" cap="all" dirty="0">
              <a:solidFill>
                <a:schemeClr val="accent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1B5500E6-FCC4-A998-5E01-1A63E2C54D8B}"/>
              </a:ext>
            </a:extLst>
          </p:cNvPr>
          <p:cNvSpPr txBox="1"/>
          <p:nvPr/>
        </p:nvSpPr>
        <p:spPr>
          <a:xfrm>
            <a:off x="9186241" y="5372136"/>
            <a:ext cx="1203178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Introduction</a:t>
            </a:r>
            <a:endParaRPr lang="zh-CN" altLang="en-US" sz="28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6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8BA7-7757-0223-1F69-F25F96D6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A2F5689E-6851-DC91-4105-177A03BB2D52}"/>
              </a:ext>
            </a:extLst>
          </p:cNvPr>
          <p:cNvSpPr txBox="1"/>
          <p:nvPr/>
        </p:nvSpPr>
        <p:spPr>
          <a:xfrm>
            <a:off x="1578004" y="330470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Thank you for you listening</a:t>
            </a:r>
            <a:r>
              <a:rPr lang="zh-CN" altLang="en-US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！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2D942901-4E19-45E7-D903-13E174E875E9}"/>
              </a:ext>
            </a:extLst>
          </p:cNvPr>
          <p:cNvSpPr txBox="1"/>
          <p:nvPr/>
        </p:nvSpPr>
        <p:spPr>
          <a:xfrm>
            <a:off x="4557167" y="3927949"/>
            <a:ext cx="9702742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Tom And Robin</a:t>
            </a:r>
            <a:endParaRPr lang="zh-CN" altLang="en-US" sz="28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4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5A2DA-CB47-3415-0BA8-0A5C0CA1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F465D06B-D154-E9CE-0C8F-18800998E865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Burning of Bad Mood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5" name="Picture 8" descr="Con la quema del Mal Humor inició el carnaval de Veracruz 2024 | MÁSNOTICIAS">
            <a:extLst>
              <a:ext uri="{FF2B5EF4-FFF2-40B4-BE49-F238E27FC236}">
                <a16:creationId xmlns:a16="http://schemas.microsoft.com/office/drawing/2014/main" id="{A49520D2-DF3B-F1DC-C68D-8704F62B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577" y="1456085"/>
            <a:ext cx="3089503" cy="19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rden los servicios de telefonía celular en la Quema del Mal Humor">
            <a:extLst>
              <a:ext uri="{FF2B5EF4-FFF2-40B4-BE49-F238E27FC236}">
                <a16:creationId xmlns:a16="http://schemas.microsoft.com/office/drawing/2014/main" id="{9A2F1542-C850-ABE9-DB17-6222629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78" y="939938"/>
            <a:ext cx="3161985" cy="21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4037A7-6DD7-5DB2-F0B0-EB3CB5D52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9938"/>
            <a:ext cx="6285358" cy="62853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AE2065-7A85-B240-D027-5B7056FB95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17" y="3297185"/>
            <a:ext cx="3169317" cy="17827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3DDB49-B621-6246-7529-170F9B92B1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77" y="3658669"/>
            <a:ext cx="3089503" cy="34570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374418-AB46-C760-FB4B-FFA90220A2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17" y="5333016"/>
            <a:ext cx="3169317" cy="17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6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BC1D-E685-4333-834A-0F6F705D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C778AAAA-D0FB-F267-9A95-B5B1E8FA7DAB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Parades and Dances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205B58-3137-1DB3-9A19-AD1AEA050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55" y="0"/>
            <a:ext cx="5710274" cy="7232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4A68A5-D062-1A10-582F-970583870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6" y="1166041"/>
            <a:ext cx="3054446" cy="2442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B4C91D-065B-19C1-B9D6-9417F0345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065"/>
            <a:ext cx="3670603" cy="24426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CFE315-5641-A94E-90FA-8329DAAAC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" y="3928061"/>
            <a:ext cx="6922701" cy="29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44AA8-85D0-627E-3208-A77969486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EAC0410F-D0C6-3D16-1F10-760DCCCDBCFA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Carnival queen and king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45A646-C3BC-7884-7591-598486FF6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2417"/>
            <a:ext cx="5061223" cy="6320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0890D-69E4-153E-C4F3-94945D8D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3" y="912417"/>
            <a:ext cx="5637287" cy="26548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D34BCB-BA8C-6CE1-2D11-AAD07BE07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47" y="3898903"/>
            <a:ext cx="5904656" cy="33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9BCC-FB91-2058-19FE-717EEAF4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4634F4B9-788A-7637-72DA-0D9EDAD6B8D4}"/>
              </a:ext>
            </a:extLst>
          </p:cNvPr>
          <p:cNvSpPr txBox="1"/>
          <p:nvPr/>
        </p:nvSpPr>
        <p:spPr>
          <a:xfrm>
            <a:off x="164679" y="159941"/>
            <a:ext cx="12529392" cy="73096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Food: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EatEatEatEatEat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EatEatEatEatEatEatEatEat</a:t>
            </a: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EatEatEatEatEatEatEatEatEatEatEatEatEatEatEat</a:t>
            </a:r>
            <a:r>
              <a:rPr lang="en-US" altLang="zh-CN" sz="7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EatEatEatEat  </a:t>
            </a:r>
          </a:p>
          <a:p>
            <a:pPr>
              <a:buNone/>
            </a:pPr>
            <a:r>
              <a:rPr lang="en-US" altLang="zh-CN" sz="7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                                                                                                                                       EatEatEatEatEatEatEatEatEatEatEatEatEatEatEatEatEatEatEatEatEatEatEatEatEatEat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DF7CF0-527C-51D8-659B-258E707E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86" y="893484"/>
            <a:ext cx="4472605" cy="3368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0FCC29-0124-54FE-6E4E-264F0EE2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79" y="911281"/>
            <a:ext cx="2635848" cy="33511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6F4234-23DE-13C2-FCA6-589F61796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955" y="890910"/>
            <a:ext cx="3147514" cy="33511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CFFA3D-C1AE-A6EF-D93F-F6061C683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4" y="4542491"/>
            <a:ext cx="4802627" cy="26894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ABE57CA-603D-A305-203F-99D43DCF9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84" y="4613275"/>
            <a:ext cx="1743075" cy="26193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DA43539-F3B8-AECE-D1BF-86DFF729F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72" y="4613275"/>
            <a:ext cx="3982172" cy="264995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143564D-7A28-F88A-A973-10BCF3F3D42D}"/>
              </a:ext>
            </a:extLst>
          </p:cNvPr>
          <p:cNvSpPr txBox="1"/>
          <p:nvPr/>
        </p:nvSpPr>
        <p:spPr>
          <a:xfrm>
            <a:off x="12336112" y="860869"/>
            <a:ext cx="4320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  <a:endParaRPr lang="zh-CN" altLang="en-US" sz="800" dirty="0"/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r>
              <a:rPr lang="en-US" altLang="zh-CN" sz="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Eat</a:t>
            </a:r>
          </a:p>
          <a:p>
            <a:endParaRPr lang="zh-CN" altLang="en-US" sz="800" dirty="0"/>
          </a:p>
          <a:p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45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F544-5CBB-B4B7-958E-EE2AF6E5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2519B00E-65EA-C839-9547-DC8F16813246}"/>
              </a:ext>
            </a:extLst>
          </p:cNvPr>
          <p:cNvSpPr txBox="1"/>
          <p:nvPr/>
        </p:nvSpPr>
        <p:spPr>
          <a:xfrm>
            <a:off x="94061" y="126363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Summary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67929E-7AA2-726D-A2A9-78D3F94F5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11" y="-28256"/>
            <a:ext cx="7260905" cy="7260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2CC857-7F03-A8F5-9044-A06FE4E9C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" y="3647309"/>
            <a:ext cx="5411328" cy="3885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236612-A519-CB23-3834-9DF328ADC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" y="749611"/>
            <a:ext cx="5411329" cy="27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7643-81A4-7EE1-B901-A9D72F69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9E5A1FC5-8C54-4234-1AEE-089B938C7270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Butterfly Migration Festival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FB6DAA-AEE2-AAEA-3489-A7D44B786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" y="880021"/>
            <a:ext cx="6539339" cy="6395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046287-5F7C-72FB-BA82-FE0DD9960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3" y="880022"/>
            <a:ext cx="5998747" cy="3240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564708-A707-96E1-C160-5BB7893AE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11" y="4336405"/>
            <a:ext cx="5998747" cy="29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E3FC-84E6-F50C-73B1-E197F7D6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779D4CC4-A845-F282-B8C1-C4BF32BD3914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Butterfly Migration Festival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3EDB00-57B0-1F92-3BB5-4CDFC87E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2028"/>
            <a:ext cx="12910095" cy="62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AD36D-9E57-5171-74A0-387F75DF0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0">
            <a:extLst>
              <a:ext uri="{FF2B5EF4-FFF2-40B4-BE49-F238E27FC236}">
                <a16:creationId xmlns:a16="http://schemas.microsoft.com/office/drawing/2014/main" id="{2C484231-18C1-E312-A05B-E0937FAAD571}"/>
              </a:ext>
            </a:extLst>
          </p:cNvPr>
          <p:cNvSpPr txBox="1"/>
          <p:nvPr/>
        </p:nvSpPr>
        <p:spPr>
          <a:xfrm>
            <a:off x="0" y="159941"/>
            <a:ext cx="970274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en-US" altLang="zh-CN" sz="3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Butterfly Migration Festival</a:t>
            </a:r>
            <a:endParaRPr lang="zh-CN" altLang="en-US" sz="3600" cap="all" dirty="0">
              <a:solidFill>
                <a:srgbClr val="0170C1"/>
              </a:solidFill>
              <a:latin typeface="JetBrains Mono" panose="02000009000000000000" pitchFamily="49" charset="0"/>
              <a:ea typeface="+mj-ea"/>
              <a:cs typeface="JetBrains Mono" panose="02000009000000000000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F64E16-041A-5629-F7E5-0073E3B46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3" y="917312"/>
            <a:ext cx="5991826" cy="3898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AEC0DE-77D3-24E4-C5B5-A60868EA9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" y="4925604"/>
            <a:ext cx="4566523" cy="2307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1E65CA-F87D-7511-8FAF-9DB6B8E36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00" y="4928568"/>
            <a:ext cx="3456598" cy="23043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3D2B4E-BDEB-F263-242C-B302099BE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313"/>
            <a:ext cx="6717407" cy="3898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B41A89-9C3D-3196-60C5-007B02344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31" y="4925604"/>
            <a:ext cx="4053111" cy="22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26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103</Words>
  <Application>Microsoft Office PowerPoint</Application>
  <PresentationFormat>自定义</PresentationFormat>
  <Paragraphs>72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JetBrains Mono</vt:lpstr>
      <vt:lpstr>PPTe吧 | PPT爱好者之家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WYB WYB</cp:lastModifiedBy>
  <cp:revision>9</cp:revision>
  <dcterms:created xsi:type="dcterms:W3CDTF">2016-09-19T10:52:57Z</dcterms:created>
  <dcterms:modified xsi:type="dcterms:W3CDTF">2025-11-10T03:31:42Z</dcterms:modified>
</cp:coreProperties>
</file>